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6"/>
  </p:notesMasterIdLst>
  <p:sldIdLst>
    <p:sldId id="258" r:id="rId5"/>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Tahoma" panose="020B0604030504040204" pitchFamily="34" charset="0"/>
      <p:regular r:id="rId11"/>
      <p:bold r:id="rId12"/>
    </p:embeddedFont>
  </p:embeddedFontLst>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41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C2"/>
    <a:srgbClr val="9BC879"/>
    <a:srgbClr val="1FB099"/>
    <a:srgbClr val="EA5892"/>
    <a:srgbClr val="FED802"/>
    <a:srgbClr val="8BADDC"/>
    <a:srgbClr val="888B8D"/>
    <a:srgbClr val="EA5893"/>
    <a:srgbClr val="00AACD"/>
    <a:srgbClr val="CD58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6" autoAdjust="0"/>
    <p:restoredTop sz="94694"/>
  </p:normalViewPr>
  <p:slideViewPr>
    <p:cSldViewPr snapToGrid="0" snapToObjects="1" showGuides="1">
      <p:cViewPr varScale="1">
        <p:scale>
          <a:sx n="251" d="100"/>
          <a:sy n="251" d="100"/>
        </p:scale>
        <p:origin x="240" y="522"/>
      </p:cViewPr>
      <p:guideLst>
        <p:guide orient="horz" pos="2160"/>
        <p:guide pos="3840"/>
        <p:guide orient="horz" pos="41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tx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rgbClr val="00B050"/>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rgbClr val="9BC879"/>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jp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D9903-BCE9-614E-9499-C3D04D602376}" type="datetimeFigureOut">
              <a:rPr lang="fi-FI" smtClean="0"/>
              <a:t>17.9.2020</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A83A8-81BA-D840-861D-978899CBE2A8}" type="slidenum">
              <a:rPr lang="fi-FI" smtClean="0"/>
              <a:t>‹#›</a:t>
            </a:fld>
            <a:endParaRPr lang="fi-FI"/>
          </a:p>
        </p:txBody>
      </p:sp>
    </p:spTree>
    <p:extLst>
      <p:ext uri="{BB962C8B-B14F-4D97-AF65-F5344CB8AC3E}">
        <p14:creationId xmlns:p14="http://schemas.microsoft.com/office/powerpoint/2010/main" val="293490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1"/>
            <a:ext cx="12192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pic>
        <p:nvPicPr>
          <p:cNvPr id="8" name="Picture 7">
            <a:extLst>
              <a:ext uri="{FF2B5EF4-FFF2-40B4-BE49-F238E27FC236}">
                <a16:creationId xmlns:a16="http://schemas.microsoft.com/office/drawing/2014/main" id="{BDACAF7B-3C8C-F349-85F4-65988E84641C}"/>
              </a:ext>
            </a:extLst>
          </p:cNvPr>
          <p:cNvPicPr>
            <a:picLocks noChangeAspect="1"/>
          </p:cNvPicPr>
          <p:nvPr userDrawn="1"/>
        </p:nvPicPr>
        <p:blipFill>
          <a:blip r:embed="rId2"/>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214381888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4177139997"/>
      </p:ext>
    </p:extLst>
  </p:cSld>
  <p:clrMapOvr>
    <a:masterClrMapping/>
  </p:clrMapOvr>
  <p:transition spd="slow">
    <p:push dir="u"/>
  </p:transition>
  <p:extLst>
    <p:ext uri="{DCECCB84-F9BA-43D5-87BE-67443E8EF086}">
      <p15:sldGuideLst xmlns:p15="http://schemas.microsoft.com/office/powerpoint/2012/main">
        <p15:guide id="1" orient="horz" pos="1185" userDrawn="1">
          <p15:clr>
            <a:srgbClr val="FBAE40"/>
          </p15:clr>
        </p15:guide>
        <p15:guide id="2" pos="3727" userDrawn="1">
          <p15:clr>
            <a:srgbClr val="FBAE40"/>
          </p15:clr>
        </p15:guide>
        <p15:guide id="3" pos="3953"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959950551"/>
      </p:ext>
    </p:extLst>
  </p:cSld>
  <p:clrMapOvr>
    <a:masterClrMapping/>
  </p:clrMapOvr>
  <p:transition spd="slow">
    <p:push dir="u"/>
  </p:transition>
  <p:extLst>
    <p:ext uri="{DCECCB84-F9BA-43D5-87BE-67443E8EF086}">
      <p15:sldGuideLst xmlns:p15="http://schemas.microsoft.com/office/powerpoint/2012/main">
        <p15:guide id="1" orient="horz" pos="2160" userDrawn="1">
          <p15:clr>
            <a:srgbClr val="FBAE40"/>
          </p15:clr>
        </p15:guide>
        <p15:guide id="2" orient="horz" pos="118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Head+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CEE2A9-C873-3E47-96ED-FE2EE199E22E}"/>
              </a:ext>
            </a:extLst>
          </p:cNvPr>
          <p:cNvPicPr>
            <a:picLocks noChangeAspect="1"/>
          </p:cNvPicPr>
          <p:nvPr userDrawn="1"/>
        </p:nvPicPr>
        <p:blipFill>
          <a:blip r:embed="rId2"/>
          <a:stretch>
            <a:fillRect/>
          </a:stretch>
        </p:blipFill>
        <p:spPr>
          <a:xfrm>
            <a:off x="9780918" y="6220174"/>
            <a:ext cx="1264941" cy="403200"/>
          </a:xfrm>
          <a:prstGeom prst="rect">
            <a:avLst/>
          </a:prstGeom>
        </p:spPr>
      </p:pic>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lvl1pPr>
              <a:defRPr>
                <a:solidFill>
                  <a:schemeClr val="tx2">
                    <a:lumMod val="20000"/>
                    <a:lumOff val="80000"/>
                  </a:schemeClr>
                </a:solidFill>
              </a:defRPr>
            </a:lvl1pPr>
          </a:lstStyle>
          <a:p>
            <a:fld id="{5F05A350-DA65-314C-AF3B-C5972F92B98B}" type="slidenum">
              <a:rPr lang="fi-FI" smtClean="0"/>
              <a:pPr/>
              <a:t>‹#›</a:t>
            </a:fld>
            <a:endParaRPr lang="fi-FI" dirty="0"/>
          </a:p>
        </p:txBody>
      </p:sp>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32508771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4704251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3269589139"/>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6778297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42635409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37612982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1568296150"/>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31258795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674D0AFD-06E3-AC43-804A-F57A77E8D341}"/>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C4D1921B-AA64-6940-9206-AC90B063508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B1EC9D17-1E31-F748-873A-06A788A11BE2}"/>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8326984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270980418"/>
      </p:ext>
    </p:extLst>
  </p:cSld>
  <p:clrMapOvr>
    <a:masterClrMapping/>
  </p:clrMapOvr>
  <p:transition spd="slow">
    <p:push dir="u"/>
  </p:transition>
  <p:extLst>
    <p:ext uri="{DCECCB84-F9BA-43D5-87BE-67443E8EF086}">
      <p15:sldGuideLst xmlns:p15="http://schemas.microsoft.com/office/powerpoint/2012/main">
        <p15:guide id="1" pos="3953" userDrawn="1">
          <p15:clr>
            <a:srgbClr val="FBAE40"/>
          </p15:clr>
        </p15:guide>
        <p15:guide id="2" pos="3727"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383445394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1620626333"/>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C9748C-62D4-8E4D-BB17-A87417DFE0E2}"/>
              </a:ext>
            </a:extLst>
          </p:cNvPr>
          <p:cNvPicPr>
            <a:picLocks noChangeAspect="1"/>
          </p:cNvPicPr>
          <p:nvPr userDrawn="1"/>
        </p:nvPicPr>
        <p:blipFill>
          <a:blip r:embed="rId2"/>
          <a:stretch>
            <a:fillRect/>
          </a:stretch>
        </p:blipFill>
        <p:spPr>
          <a:xfrm>
            <a:off x="1552480" y="1983112"/>
            <a:ext cx="9087040" cy="2891776"/>
          </a:xfrm>
          <a:prstGeom prst="rect">
            <a:avLst/>
          </a:prstGeom>
        </p:spPr>
      </p:pic>
    </p:spTree>
    <p:extLst>
      <p:ext uri="{BB962C8B-B14F-4D97-AF65-F5344CB8AC3E}">
        <p14:creationId xmlns:p14="http://schemas.microsoft.com/office/powerpoint/2010/main" val="2295582637"/>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0"/>
            <a:ext cx="12192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pic>
        <p:nvPicPr>
          <p:cNvPr id="5" name="Picture 4">
            <a:extLst>
              <a:ext uri="{FF2B5EF4-FFF2-40B4-BE49-F238E27FC236}">
                <a16:creationId xmlns:a16="http://schemas.microsoft.com/office/drawing/2014/main" id="{E2E61B98-8EB9-D844-B4AF-71A351423A75}"/>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spTree>
    <p:extLst>
      <p:ext uri="{BB962C8B-B14F-4D97-AF65-F5344CB8AC3E}">
        <p14:creationId xmlns:p14="http://schemas.microsoft.com/office/powerpoint/2010/main" val="2291765482"/>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3876451557"/>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076280906"/>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17344619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96644221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579193422"/>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3363572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6190403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1397496948"/>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716572974"/>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2034158735"/>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89155237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917774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915549911"/>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52656649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0430810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72408296"/>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3389289355"/>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068465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0734722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0"/>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503BD392-BF9F-2E42-B452-76D1C6110653}"/>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D7F651C1-6E06-2A47-AB6E-04DFF7C78D95}"/>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34352583-E696-CB43-81E2-1F1CEA7C145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7" name="Text Placeholder 13">
            <a:extLst>
              <a:ext uri="{FF2B5EF4-FFF2-40B4-BE49-F238E27FC236}">
                <a16:creationId xmlns:a16="http://schemas.microsoft.com/office/drawing/2014/main" id="{F4E9F560-ECB7-5742-867E-76CC3E694625}"/>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405786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417295203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921401598"/>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417798286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1987380"/>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585113883"/>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67183777"/>
      </p:ext>
    </p:extLst>
  </p:cSld>
  <p:clrMapOvr>
    <a:masterClrMapping/>
  </p:clrMapOvr>
  <p:transition spd="slow">
    <p:push dir="u"/>
  </p:transition>
  <p:extLst>
    <p:ext uri="{DCECCB84-F9BA-43D5-87BE-67443E8EF086}">
      <p15:sldGuideLst xmlns:p15="http://schemas.microsoft.com/office/powerpoint/2012/main">
        <p15:guide id="2" orient="horz" pos="1185" userDrawn="1">
          <p15:clr>
            <a:srgbClr val="FBAE40"/>
          </p15:clr>
        </p15:guide>
        <p15:guide id="3" pos="3727" userDrawn="1">
          <p15:clr>
            <a:srgbClr val="FBAE40"/>
          </p15:clr>
        </p15:guide>
        <p15:guide id="4" pos="395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35161556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0C9D79B-485A-F94B-908F-5B30D43ACB11}"/>
              </a:ext>
            </a:extLst>
          </p:cNvPr>
          <p:cNvSpPr>
            <a:spLocks noGrp="1"/>
          </p:cNvSpPr>
          <p:nvPr>
            <p:ph type="sldNum" sz="quarter" idx="4"/>
          </p:nvPr>
        </p:nvSpPr>
        <p:spPr>
          <a:xfrm>
            <a:off x="11054079" y="6358368"/>
            <a:ext cx="693103" cy="365125"/>
          </a:xfrm>
          <a:prstGeom prst="rect">
            <a:avLst/>
          </a:prstGeom>
        </p:spPr>
        <p:txBody>
          <a:bodyPr vert="horz" lIns="91440" tIns="45720" rIns="91440" bIns="45720" rtlCol="0" anchor="ctr"/>
          <a:lstStyle>
            <a:lvl1pPr algn="r">
              <a:defRPr sz="9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fld id="{5F05A350-DA65-314C-AF3B-C5972F92B98B}" type="slidenum">
              <a:rPr lang="fi-FI" smtClean="0"/>
              <a:pPr/>
              <a:t>‹#›</a:t>
            </a:fld>
            <a:endParaRPr lang="fi-FI" dirty="0"/>
          </a:p>
        </p:txBody>
      </p:sp>
      <p:pic>
        <p:nvPicPr>
          <p:cNvPr id="3" name="Picture 2">
            <a:extLst>
              <a:ext uri="{FF2B5EF4-FFF2-40B4-BE49-F238E27FC236}">
                <a16:creationId xmlns:a16="http://schemas.microsoft.com/office/drawing/2014/main" id="{105B7031-78F2-E245-B1DC-ADC8E977F0A4}"/>
              </a:ext>
            </a:extLst>
          </p:cNvPr>
          <p:cNvPicPr>
            <a:picLocks noChangeAspect="1"/>
          </p:cNvPicPr>
          <p:nvPr userDrawn="1"/>
        </p:nvPicPr>
        <p:blipFill>
          <a:blip r:embed="rId44"/>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123567907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79" r:id="rId6"/>
    <p:sldLayoutId id="2147483680" r:id="rId7"/>
    <p:sldLayoutId id="2147483660" r:id="rId8"/>
    <p:sldLayoutId id="2147483661" r:id="rId9"/>
    <p:sldLayoutId id="2147483668" r:id="rId10"/>
    <p:sldLayoutId id="2147483649" r:id="rId11"/>
    <p:sldLayoutId id="2147483705" r:id="rId12"/>
    <p:sldLayoutId id="2147483671" r:id="rId13"/>
    <p:sldLayoutId id="2147483672" r:id="rId14"/>
    <p:sldLayoutId id="2147483675" r:id="rId15"/>
    <p:sldLayoutId id="2147483676" r:id="rId16"/>
    <p:sldLayoutId id="2147483678" r:id="rId17"/>
    <p:sldLayoutId id="2147483684" r:id="rId18"/>
    <p:sldLayoutId id="2147483681" r:id="rId19"/>
    <p:sldLayoutId id="2147483682" r:id="rId20"/>
    <p:sldLayoutId id="2147483674" r:id="rId21"/>
    <p:sldLayoutId id="2147483673"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6" r:id="rId34"/>
    <p:sldLayoutId id="2147483697" r:id="rId35"/>
    <p:sldLayoutId id="2147483698" r:id="rId36"/>
    <p:sldLayoutId id="2147483699" r:id="rId37"/>
    <p:sldLayoutId id="2147483700" r:id="rId38"/>
    <p:sldLayoutId id="2147483701" r:id="rId39"/>
    <p:sldLayoutId id="2147483702" r:id="rId40"/>
    <p:sldLayoutId id="2147483703" r:id="rId41"/>
    <p:sldLayoutId id="2147483704" r:id="rId42"/>
  </p:sldLayoutIdLst>
  <p:transition spd="slow">
    <p:push dir="u"/>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48" userDrawn="1">
          <p15:clr>
            <a:srgbClr val="F26B43"/>
          </p15:clr>
        </p15:guide>
        <p15:guide id="2" orient="horz" pos="368" userDrawn="1">
          <p15:clr>
            <a:srgbClr val="F26B43"/>
          </p15:clr>
        </p15:guide>
        <p15:guide id="3" pos="393" userDrawn="1">
          <p15:clr>
            <a:srgbClr val="F26B43"/>
          </p15:clr>
        </p15:guide>
        <p15:guide id="4" pos="7355" userDrawn="1">
          <p15:clr>
            <a:srgbClr val="F26B43"/>
          </p15:clr>
        </p15:guide>
        <p15:guide id="5" pos="3840" userDrawn="1">
          <p15:clr>
            <a:srgbClr val="F26B43"/>
          </p15:clr>
        </p15:guide>
        <p15:guide id="6" orient="horz" pos="2160" userDrawn="1">
          <p15:clr>
            <a:srgbClr val="F26B43"/>
          </p15:clr>
        </p15:guide>
        <p15:guide id="7" orient="horz" pos="618" userDrawn="1">
          <p15:clr>
            <a:srgbClr val="F26B43"/>
          </p15:clr>
        </p15:guide>
        <p15:guide id="8" orient="horz" pos="890" userDrawn="1">
          <p15:clr>
            <a:srgbClr val="F26B43"/>
          </p15:clr>
        </p15:guide>
        <p15:guide id="9" orient="horz" pos="3475"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930814-AF54-46A7-9A33-F1D63CFCCC35}"/>
              </a:ext>
            </a:extLst>
          </p:cNvPr>
          <p:cNvSpPr>
            <a:spLocks noGrp="1"/>
          </p:cNvSpPr>
          <p:nvPr>
            <p:ph type="sldNum" sz="quarter" idx="12"/>
          </p:nvPr>
        </p:nvSpPr>
        <p:spPr/>
        <p:txBody>
          <a:bodyPr/>
          <a:lstStyle/>
          <a:p>
            <a:fld id="{5F05A350-DA65-314C-AF3B-C5972F92B98B}" type="slidenum">
              <a:rPr lang="fi-FI" smtClean="0"/>
              <a:pPr/>
              <a:t>1</a:t>
            </a:fld>
            <a:endParaRPr lang="fi-FI" dirty="0"/>
          </a:p>
        </p:txBody>
      </p:sp>
      <p:sp>
        <p:nvSpPr>
          <p:cNvPr id="3" name="Text Placeholder 2">
            <a:extLst>
              <a:ext uri="{FF2B5EF4-FFF2-40B4-BE49-F238E27FC236}">
                <a16:creationId xmlns:a16="http://schemas.microsoft.com/office/drawing/2014/main" id="{0432ED5F-815A-4ABD-AFC0-CEA808E742A0}"/>
              </a:ext>
            </a:extLst>
          </p:cNvPr>
          <p:cNvSpPr>
            <a:spLocks noGrp="1"/>
          </p:cNvSpPr>
          <p:nvPr>
            <p:ph type="body" sz="quarter" idx="13"/>
          </p:nvPr>
        </p:nvSpPr>
        <p:spPr>
          <a:xfrm>
            <a:off x="271993" y="141124"/>
            <a:ext cx="11640066" cy="431800"/>
          </a:xfrm>
        </p:spPr>
        <p:txBody>
          <a:bodyPr/>
          <a:lstStyle/>
          <a:p>
            <a:r>
              <a:rPr lang="en-US" dirty="0"/>
              <a:t>4-week Sprint is longest according to Scrum </a:t>
            </a:r>
            <a:endParaRPr lang="fi-FI" dirty="0"/>
          </a:p>
        </p:txBody>
      </p:sp>
      <p:sp>
        <p:nvSpPr>
          <p:cNvPr id="5" name="Rectangle 4">
            <a:extLst>
              <a:ext uri="{FF2B5EF4-FFF2-40B4-BE49-F238E27FC236}">
                <a16:creationId xmlns:a16="http://schemas.microsoft.com/office/drawing/2014/main" id="{3758E31B-E218-4EDB-9228-5876499AE7A4}"/>
              </a:ext>
            </a:extLst>
          </p:cNvPr>
          <p:cNvSpPr/>
          <p:nvPr/>
        </p:nvSpPr>
        <p:spPr>
          <a:xfrm>
            <a:off x="6474238" y="6290585"/>
            <a:ext cx="2967479" cy="369332"/>
          </a:xfrm>
          <a:prstGeom prst="rect">
            <a:avLst/>
          </a:prstGeom>
        </p:spPr>
        <p:txBody>
          <a:bodyPr wrap="none">
            <a:spAutoFit/>
          </a:bodyPr>
          <a:lstStyle/>
          <a:p>
            <a:r>
              <a:rPr lang="en-US" dirty="0"/>
              <a:t>2010-2020 Juhani Välimäki</a:t>
            </a:r>
          </a:p>
        </p:txBody>
      </p:sp>
      <p:sp>
        <p:nvSpPr>
          <p:cNvPr id="15" name="Rectangle 14">
            <a:extLst>
              <a:ext uri="{FF2B5EF4-FFF2-40B4-BE49-F238E27FC236}">
                <a16:creationId xmlns:a16="http://schemas.microsoft.com/office/drawing/2014/main" id="{CF36CB82-9E5D-41A3-B4A6-A2DC0ACD6670}"/>
              </a:ext>
            </a:extLst>
          </p:cNvPr>
          <p:cNvSpPr/>
          <p:nvPr/>
        </p:nvSpPr>
        <p:spPr>
          <a:xfrm>
            <a:off x="1214924" y="965314"/>
            <a:ext cx="1056700" cy="369332"/>
          </a:xfrm>
          <a:prstGeom prst="rect">
            <a:avLst/>
          </a:prstGeom>
        </p:spPr>
        <p:txBody>
          <a:bodyPr wrap="none" anchor="ctr">
            <a:spAutoFit/>
          </a:bodyPr>
          <a:lstStyle/>
          <a:p>
            <a:r>
              <a:rPr lang="en-US" b="1" dirty="0"/>
              <a:t>Monday</a:t>
            </a:r>
            <a:endParaRPr lang="fi-FI" dirty="0"/>
          </a:p>
        </p:txBody>
      </p:sp>
      <p:sp>
        <p:nvSpPr>
          <p:cNvPr id="33" name="Rectangle 32">
            <a:extLst>
              <a:ext uri="{FF2B5EF4-FFF2-40B4-BE49-F238E27FC236}">
                <a16:creationId xmlns:a16="http://schemas.microsoft.com/office/drawing/2014/main" id="{130BD411-1B28-4396-B2FC-ECBCD22C04BC}"/>
              </a:ext>
            </a:extLst>
          </p:cNvPr>
          <p:cNvSpPr/>
          <p:nvPr/>
        </p:nvSpPr>
        <p:spPr>
          <a:xfrm>
            <a:off x="3363280" y="965314"/>
            <a:ext cx="1103700" cy="369332"/>
          </a:xfrm>
          <a:prstGeom prst="rect">
            <a:avLst/>
          </a:prstGeom>
        </p:spPr>
        <p:txBody>
          <a:bodyPr wrap="none" anchor="ctr">
            <a:spAutoFit/>
          </a:bodyPr>
          <a:lstStyle/>
          <a:p>
            <a:r>
              <a:rPr lang="en-US" b="1" dirty="0"/>
              <a:t>Tuesday</a:t>
            </a:r>
            <a:endParaRPr lang="fi-FI" dirty="0"/>
          </a:p>
        </p:txBody>
      </p:sp>
      <p:sp>
        <p:nvSpPr>
          <p:cNvPr id="36" name="Rectangle 35">
            <a:extLst>
              <a:ext uri="{FF2B5EF4-FFF2-40B4-BE49-F238E27FC236}">
                <a16:creationId xmlns:a16="http://schemas.microsoft.com/office/drawing/2014/main" id="{E761D327-CFDF-4E25-B643-EC018053A554}"/>
              </a:ext>
            </a:extLst>
          </p:cNvPr>
          <p:cNvSpPr/>
          <p:nvPr/>
        </p:nvSpPr>
        <p:spPr>
          <a:xfrm>
            <a:off x="5360579" y="965314"/>
            <a:ext cx="1462901" cy="369332"/>
          </a:xfrm>
          <a:prstGeom prst="rect">
            <a:avLst/>
          </a:prstGeom>
        </p:spPr>
        <p:txBody>
          <a:bodyPr wrap="none" anchor="ctr">
            <a:spAutoFit/>
          </a:bodyPr>
          <a:lstStyle/>
          <a:p>
            <a:r>
              <a:rPr lang="en-US" b="1" dirty="0"/>
              <a:t>Wednesday</a:t>
            </a:r>
            <a:endParaRPr lang="fi-FI" dirty="0"/>
          </a:p>
        </p:txBody>
      </p:sp>
      <p:sp>
        <p:nvSpPr>
          <p:cNvPr id="39" name="Rectangle 38">
            <a:extLst>
              <a:ext uri="{FF2B5EF4-FFF2-40B4-BE49-F238E27FC236}">
                <a16:creationId xmlns:a16="http://schemas.microsoft.com/office/drawing/2014/main" id="{BA6D8D22-F41B-4212-B420-3EEBDFEDC04D}"/>
              </a:ext>
            </a:extLst>
          </p:cNvPr>
          <p:cNvSpPr/>
          <p:nvPr/>
        </p:nvSpPr>
        <p:spPr>
          <a:xfrm>
            <a:off x="7657222" y="965314"/>
            <a:ext cx="1223412" cy="369332"/>
          </a:xfrm>
          <a:prstGeom prst="rect">
            <a:avLst/>
          </a:prstGeom>
        </p:spPr>
        <p:txBody>
          <a:bodyPr wrap="none" anchor="ctr">
            <a:spAutoFit/>
          </a:bodyPr>
          <a:lstStyle/>
          <a:p>
            <a:r>
              <a:rPr lang="en-US" b="1" dirty="0"/>
              <a:t>Thursday</a:t>
            </a:r>
            <a:endParaRPr lang="fi-FI" dirty="0"/>
          </a:p>
        </p:txBody>
      </p:sp>
      <p:sp>
        <p:nvSpPr>
          <p:cNvPr id="42" name="Rectangle 41">
            <a:extLst>
              <a:ext uri="{FF2B5EF4-FFF2-40B4-BE49-F238E27FC236}">
                <a16:creationId xmlns:a16="http://schemas.microsoft.com/office/drawing/2014/main" id="{7915D6D5-0690-4D92-BAC2-F1370DC403A3}"/>
              </a:ext>
            </a:extLst>
          </p:cNvPr>
          <p:cNvSpPr/>
          <p:nvPr/>
        </p:nvSpPr>
        <p:spPr>
          <a:xfrm>
            <a:off x="10007246" y="965314"/>
            <a:ext cx="877163" cy="369332"/>
          </a:xfrm>
          <a:prstGeom prst="rect">
            <a:avLst/>
          </a:prstGeom>
        </p:spPr>
        <p:txBody>
          <a:bodyPr wrap="none" anchor="ctr">
            <a:spAutoFit/>
          </a:bodyPr>
          <a:lstStyle/>
          <a:p>
            <a:r>
              <a:rPr lang="en-US" b="1" dirty="0"/>
              <a:t>Friday</a:t>
            </a:r>
          </a:p>
        </p:txBody>
      </p:sp>
      <p:sp>
        <p:nvSpPr>
          <p:cNvPr id="44" name="Text Placeholder 3">
            <a:extLst>
              <a:ext uri="{FF2B5EF4-FFF2-40B4-BE49-F238E27FC236}">
                <a16:creationId xmlns:a16="http://schemas.microsoft.com/office/drawing/2014/main" id="{90228B88-B720-4F94-B955-1C1DEF697463}"/>
              </a:ext>
            </a:extLst>
          </p:cNvPr>
          <p:cNvSpPr txBox="1">
            <a:spLocks/>
          </p:cNvSpPr>
          <p:nvPr/>
        </p:nvSpPr>
        <p:spPr>
          <a:xfrm>
            <a:off x="649722" y="1305551"/>
            <a:ext cx="2176899" cy="480298"/>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1      </a:t>
            </a:r>
            <a:r>
              <a:rPr lang="en-US" b="1" dirty="0">
                <a:solidFill>
                  <a:schemeClr val="bg1">
                    <a:lumMod val="50000"/>
                  </a:schemeClr>
                </a:solidFill>
              </a:rPr>
              <a:t>&lt;</a:t>
            </a:r>
            <a:r>
              <a:rPr lang="en-US" b="1" dirty="0"/>
              <a:t>4h</a:t>
            </a:r>
          </a:p>
        </p:txBody>
      </p:sp>
      <p:sp>
        <p:nvSpPr>
          <p:cNvPr id="45" name="Text Placeholder 3">
            <a:extLst>
              <a:ext uri="{FF2B5EF4-FFF2-40B4-BE49-F238E27FC236}">
                <a16:creationId xmlns:a16="http://schemas.microsoft.com/office/drawing/2014/main" id="{817F984F-8060-4DA8-9E6E-8239BCDB7AB4}"/>
              </a:ext>
            </a:extLst>
          </p:cNvPr>
          <p:cNvSpPr txBox="1">
            <a:spLocks/>
          </p:cNvSpPr>
          <p:nvPr/>
        </p:nvSpPr>
        <p:spPr>
          <a:xfrm>
            <a:off x="649692" y="1786265"/>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2      &lt;4h</a:t>
            </a:r>
          </a:p>
        </p:txBody>
      </p:sp>
      <p:sp>
        <p:nvSpPr>
          <p:cNvPr id="46" name="Text Placeholder 3">
            <a:extLst>
              <a:ext uri="{FF2B5EF4-FFF2-40B4-BE49-F238E27FC236}">
                <a16:creationId xmlns:a16="http://schemas.microsoft.com/office/drawing/2014/main" id="{BCF0144A-06BF-46BF-9FC9-6E95172865D1}"/>
              </a:ext>
            </a:extLst>
          </p:cNvPr>
          <p:cNvSpPr txBox="1">
            <a:spLocks/>
          </p:cNvSpPr>
          <p:nvPr/>
        </p:nvSpPr>
        <p:spPr>
          <a:xfrm>
            <a:off x="9365426" y="4469430"/>
            <a:ext cx="2176899" cy="48071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Review      </a:t>
            </a:r>
            <a:r>
              <a:rPr lang="en-US" b="1" dirty="0">
                <a:solidFill>
                  <a:schemeClr val="bg1">
                    <a:lumMod val="50000"/>
                  </a:schemeClr>
                </a:solidFill>
              </a:rPr>
              <a:t>&lt;</a:t>
            </a:r>
            <a:r>
              <a:rPr lang="en-US" b="1" dirty="0"/>
              <a:t>4h</a:t>
            </a:r>
          </a:p>
        </p:txBody>
      </p:sp>
      <p:sp>
        <p:nvSpPr>
          <p:cNvPr id="47" name="Text Placeholder 3">
            <a:extLst>
              <a:ext uri="{FF2B5EF4-FFF2-40B4-BE49-F238E27FC236}">
                <a16:creationId xmlns:a16="http://schemas.microsoft.com/office/drawing/2014/main" id="{102819C9-2D6C-4E44-8E8E-5AF9DCBCF246}"/>
              </a:ext>
            </a:extLst>
          </p:cNvPr>
          <p:cNvSpPr txBox="1">
            <a:spLocks/>
          </p:cNvSpPr>
          <p:nvPr/>
        </p:nvSpPr>
        <p:spPr>
          <a:xfrm>
            <a:off x="9365426" y="4950144"/>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Retrospective &lt;4h</a:t>
            </a:r>
          </a:p>
        </p:txBody>
      </p:sp>
      <p:sp>
        <p:nvSpPr>
          <p:cNvPr id="49" name="Rectangle 48">
            <a:extLst>
              <a:ext uri="{FF2B5EF4-FFF2-40B4-BE49-F238E27FC236}">
                <a16:creationId xmlns:a16="http://schemas.microsoft.com/office/drawing/2014/main" id="{EED3E1D7-6D20-4AF7-83E0-3215F56080D9}"/>
              </a:ext>
            </a:extLst>
          </p:cNvPr>
          <p:cNvSpPr/>
          <p:nvPr/>
        </p:nvSpPr>
        <p:spPr>
          <a:xfrm>
            <a:off x="76122" y="155321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one</a:t>
            </a:r>
            <a:endParaRPr lang="fi-FI" sz="1200" dirty="0">
              <a:solidFill>
                <a:schemeClr val="bg1">
                  <a:lumMod val="50000"/>
                </a:schemeClr>
              </a:solidFill>
            </a:endParaRPr>
          </a:p>
        </p:txBody>
      </p:sp>
      <p:sp>
        <p:nvSpPr>
          <p:cNvPr id="19" name="Rectangle 18">
            <a:extLst>
              <a:ext uri="{FF2B5EF4-FFF2-40B4-BE49-F238E27FC236}">
                <a16:creationId xmlns:a16="http://schemas.microsoft.com/office/drawing/2014/main" id="{CB6DA012-4E16-4BEC-915F-D4816B2AC07D}"/>
              </a:ext>
            </a:extLst>
          </p:cNvPr>
          <p:cNvSpPr/>
          <p:nvPr/>
        </p:nvSpPr>
        <p:spPr>
          <a:xfrm>
            <a:off x="190422" y="5543081"/>
            <a:ext cx="11611175" cy="1107996"/>
          </a:xfrm>
          <a:prstGeom prst="rect">
            <a:avLst/>
          </a:prstGeom>
        </p:spPr>
        <p:txBody>
          <a:bodyPr wrap="square">
            <a:spAutoFit/>
          </a:bodyPr>
          <a:lstStyle/>
          <a:p>
            <a:r>
              <a:rPr lang="en-US" sz="1100" dirty="0"/>
              <a:t>(Actually Scrum guide says one month, but 4-weeks is just 2.45 days less than an average month = ~one month. Less agile and rarely used. Maybe could be used in steady slow business based on the law and standards? The Tax Authority? Banking or Insurance? And even there not the feedback-based </a:t>
            </a:r>
            <a:r>
              <a:rPr lang="en-US" sz="1100" dirty="0" err="1"/>
              <a:t>UX</a:t>
            </a:r>
            <a:r>
              <a:rPr lang="en-US" sz="1100" dirty="0"/>
              <a:t> development, but specifications-based backend?)</a:t>
            </a:r>
          </a:p>
          <a:p>
            <a:endParaRPr lang="en-US" sz="1100" dirty="0"/>
          </a:p>
          <a:p>
            <a:r>
              <a:rPr lang="en-US" sz="1100" dirty="0">
                <a:solidFill>
                  <a:schemeClr val="tx1">
                    <a:lumMod val="50000"/>
                    <a:lumOff val="50000"/>
                  </a:schemeClr>
                </a:solidFill>
              </a:rPr>
              <a:t>((In real life again planning might be on </a:t>
            </a:r>
            <a:r>
              <a:rPr lang="en-US" sz="1100" u="sng" dirty="0">
                <a:solidFill>
                  <a:schemeClr val="tx1">
                    <a:lumMod val="50000"/>
                    <a:lumOff val="50000"/>
                  </a:schemeClr>
                </a:solidFill>
              </a:rPr>
              <a:t>Wed</a:t>
            </a:r>
            <a:r>
              <a:rPr lang="en-US" sz="1100" dirty="0">
                <a:solidFill>
                  <a:schemeClr val="tx1">
                    <a:lumMod val="50000"/>
                    <a:lumOff val="50000"/>
                  </a:schemeClr>
                </a:solidFill>
              </a:rPr>
              <a:t> after having </a:t>
            </a:r>
            <a:r>
              <a:rPr lang="en-US" sz="1100" u="sng" dirty="0">
                <a:solidFill>
                  <a:schemeClr val="tx1">
                    <a:lumMod val="50000"/>
                    <a:lumOff val="50000"/>
                  </a:schemeClr>
                </a:solidFill>
              </a:rPr>
              <a:t>Tue</a:t>
            </a:r>
            <a:r>
              <a:rPr lang="en-US" sz="1100" dirty="0">
                <a:solidFill>
                  <a:schemeClr val="tx1">
                    <a:lumMod val="50000"/>
                    <a:lumOff val="50000"/>
                  </a:schemeClr>
                </a:solidFill>
              </a:rPr>
              <a:t> for Review and Retro. Thus long-distance travelers could stay just one night in hotel))</a:t>
            </a:r>
          </a:p>
          <a:p>
            <a:endParaRPr lang="en-US" sz="1100" dirty="0">
              <a:solidFill>
                <a:schemeClr val="tx1">
                  <a:lumMod val="50000"/>
                  <a:lumOff val="50000"/>
                </a:schemeClr>
              </a:solidFill>
            </a:endParaRPr>
          </a:p>
          <a:p>
            <a:r>
              <a:rPr lang="en-US" sz="1100" b="1" dirty="0"/>
              <a:t>&lt;4h = 3h45mins, 3.5h, or 3h. Just memorize &lt;4h. See the other schedules for more.</a:t>
            </a:r>
            <a:endParaRPr lang="fi-FI" sz="1100" dirty="0"/>
          </a:p>
        </p:txBody>
      </p:sp>
      <p:sp>
        <p:nvSpPr>
          <p:cNvPr id="68" name="Text Placeholder 3">
            <a:extLst>
              <a:ext uri="{FF2B5EF4-FFF2-40B4-BE49-F238E27FC236}">
                <a16:creationId xmlns:a16="http://schemas.microsoft.com/office/drawing/2014/main" id="{BF1C8C3A-1084-47F0-AE35-577043D563D4}"/>
              </a:ext>
            </a:extLst>
          </p:cNvPr>
          <p:cNvSpPr txBox="1">
            <a:spLocks/>
          </p:cNvSpPr>
          <p:nvPr/>
        </p:nvSpPr>
        <p:spPr>
          <a:xfrm>
            <a:off x="649752" y="2357384"/>
            <a:ext cx="2176899" cy="961012"/>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100" dirty="0"/>
              <a:t>6h = estimated</a:t>
            </a:r>
            <a:br>
              <a:rPr lang="en-US" sz="1100" dirty="0"/>
            </a:br>
            <a:r>
              <a:rPr lang="en-US" sz="1100" dirty="0"/>
              <a:t>development work capacity / 7.5h workday</a:t>
            </a:r>
          </a:p>
        </p:txBody>
      </p:sp>
      <p:sp>
        <p:nvSpPr>
          <p:cNvPr id="71" name="Rectangle 70">
            <a:extLst>
              <a:ext uri="{FF2B5EF4-FFF2-40B4-BE49-F238E27FC236}">
                <a16:creationId xmlns:a16="http://schemas.microsoft.com/office/drawing/2014/main" id="{BC5DAF6C-22A7-4CCD-9396-44FF592B634D}"/>
              </a:ext>
            </a:extLst>
          </p:cNvPr>
          <p:cNvSpPr/>
          <p:nvPr/>
        </p:nvSpPr>
        <p:spPr>
          <a:xfrm>
            <a:off x="11511531" y="1312056"/>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72" name="Rectangle 71">
            <a:extLst>
              <a:ext uri="{FF2B5EF4-FFF2-40B4-BE49-F238E27FC236}">
                <a16:creationId xmlns:a16="http://schemas.microsoft.com/office/drawing/2014/main" id="{0FB19B6F-8B23-4141-AFF8-FD2C489B778F}"/>
              </a:ext>
            </a:extLst>
          </p:cNvPr>
          <p:cNvSpPr/>
          <p:nvPr/>
        </p:nvSpPr>
        <p:spPr>
          <a:xfrm>
            <a:off x="11503247" y="1684630"/>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73" name="Rectangle 72">
            <a:extLst>
              <a:ext uri="{FF2B5EF4-FFF2-40B4-BE49-F238E27FC236}">
                <a16:creationId xmlns:a16="http://schemas.microsoft.com/office/drawing/2014/main" id="{DAAD5EFA-7BA0-4974-B3C8-C3E44F3B95B8}"/>
              </a:ext>
            </a:extLst>
          </p:cNvPr>
          <p:cNvSpPr/>
          <p:nvPr/>
        </p:nvSpPr>
        <p:spPr>
          <a:xfrm>
            <a:off x="11511531" y="2017130"/>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74" name="Rectangle 73">
            <a:extLst>
              <a:ext uri="{FF2B5EF4-FFF2-40B4-BE49-F238E27FC236}">
                <a16:creationId xmlns:a16="http://schemas.microsoft.com/office/drawing/2014/main" id="{8FA9A82E-61AB-4492-B058-43CF93728726}"/>
              </a:ext>
            </a:extLst>
          </p:cNvPr>
          <p:cNvSpPr/>
          <p:nvPr/>
        </p:nvSpPr>
        <p:spPr>
          <a:xfrm>
            <a:off x="76122" y="260725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two</a:t>
            </a:r>
            <a:endParaRPr lang="fi-FI" sz="1200" dirty="0">
              <a:solidFill>
                <a:schemeClr val="bg1">
                  <a:lumMod val="50000"/>
                </a:schemeClr>
              </a:solidFill>
            </a:endParaRPr>
          </a:p>
        </p:txBody>
      </p:sp>
      <p:sp>
        <p:nvSpPr>
          <p:cNvPr id="75" name="Rectangle 74">
            <a:extLst>
              <a:ext uri="{FF2B5EF4-FFF2-40B4-BE49-F238E27FC236}">
                <a16:creationId xmlns:a16="http://schemas.microsoft.com/office/drawing/2014/main" id="{0089F6F1-ABC2-4C92-8EB3-4C0705952C68}"/>
              </a:ext>
            </a:extLst>
          </p:cNvPr>
          <p:cNvSpPr/>
          <p:nvPr/>
        </p:nvSpPr>
        <p:spPr>
          <a:xfrm>
            <a:off x="76122" y="366672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three</a:t>
            </a:r>
            <a:endParaRPr lang="fi-FI" sz="1200" dirty="0">
              <a:solidFill>
                <a:schemeClr val="bg1">
                  <a:lumMod val="50000"/>
                </a:schemeClr>
              </a:solidFill>
            </a:endParaRPr>
          </a:p>
        </p:txBody>
      </p:sp>
      <p:sp>
        <p:nvSpPr>
          <p:cNvPr id="76" name="Rectangle 75">
            <a:extLst>
              <a:ext uri="{FF2B5EF4-FFF2-40B4-BE49-F238E27FC236}">
                <a16:creationId xmlns:a16="http://schemas.microsoft.com/office/drawing/2014/main" id="{9E0CFD1E-C25F-4330-97D9-DD5A6898FCA4}"/>
              </a:ext>
            </a:extLst>
          </p:cNvPr>
          <p:cNvSpPr/>
          <p:nvPr/>
        </p:nvSpPr>
        <p:spPr>
          <a:xfrm>
            <a:off x="76122" y="472076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four</a:t>
            </a:r>
            <a:endParaRPr lang="fi-FI" sz="1200" dirty="0">
              <a:solidFill>
                <a:schemeClr val="bg1">
                  <a:lumMod val="50000"/>
                </a:schemeClr>
              </a:solidFill>
            </a:endParaRPr>
          </a:p>
        </p:txBody>
      </p:sp>
      <p:sp>
        <p:nvSpPr>
          <p:cNvPr id="79" name="Text Placeholder 3">
            <a:extLst>
              <a:ext uri="{FF2B5EF4-FFF2-40B4-BE49-F238E27FC236}">
                <a16:creationId xmlns:a16="http://schemas.microsoft.com/office/drawing/2014/main" id="{12276DEF-95C4-4EDE-9C1E-D5E5755CAC46}"/>
              </a:ext>
            </a:extLst>
          </p:cNvPr>
          <p:cNvSpPr txBox="1">
            <a:spLocks/>
          </p:cNvSpPr>
          <p:nvPr/>
        </p:nvSpPr>
        <p:spPr>
          <a:xfrm>
            <a:off x="2826651" y="1305551"/>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0" name="Text Placeholder 3">
            <a:extLst>
              <a:ext uri="{FF2B5EF4-FFF2-40B4-BE49-F238E27FC236}">
                <a16:creationId xmlns:a16="http://schemas.microsoft.com/office/drawing/2014/main" id="{A906165A-C7F2-482A-B1CB-8949AED9B130}"/>
              </a:ext>
            </a:extLst>
          </p:cNvPr>
          <p:cNvSpPr txBox="1">
            <a:spLocks/>
          </p:cNvSpPr>
          <p:nvPr/>
        </p:nvSpPr>
        <p:spPr>
          <a:xfrm>
            <a:off x="2826546" y="1305551"/>
            <a:ext cx="2182567"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3" name="Text Placeholder 3">
            <a:extLst>
              <a:ext uri="{FF2B5EF4-FFF2-40B4-BE49-F238E27FC236}">
                <a16:creationId xmlns:a16="http://schemas.microsoft.com/office/drawing/2014/main" id="{842C0C2A-73DC-4AF2-809E-3744DA78AAA0}"/>
              </a:ext>
            </a:extLst>
          </p:cNvPr>
          <p:cNvSpPr txBox="1">
            <a:spLocks/>
          </p:cNvSpPr>
          <p:nvPr/>
        </p:nvSpPr>
        <p:spPr>
          <a:xfrm>
            <a:off x="2826474" y="2356933"/>
            <a:ext cx="218264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4" name="Text Placeholder 3">
            <a:extLst>
              <a:ext uri="{FF2B5EF4-FFF2-40B4-BE49-F238E27FC236}">
                <a16:creationId xmlns:a16="http://schemas.microsoft.com/office/drawing/2014/main" id="{0FA280CD-1CAA-4016-A830-D52AE3827276}"/>
              </a:ext>
            </a:extLst>
          </p:cNvPr>
          <p:cNvSpPr txBox="1">
            <a:spLocks/>
          </p:cNvSpPr>
          <p:nvPr/>
        </p:nvSpPr>
        <p:spPr>
          <a:xfrm>
            <a:off x="2826561" y="2358433"/>
            <a:ext cx="2182568"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5" name="Text Placeholder 3">
            <a:extLst>
              <a:ext uri="{FF2B5EF4-FFF2-40B4-BE49-F238E27FC236}">
                <a16:creationId xmlns:a16="http://schemas.microsoft.com/office/drawing/2014/main" id="{DEB5A998-D4A7-45D3-A573-6A11648975D7}"/>
              </a:ext>
            </a:extLst>
          </p:cNvPr>
          <p:cNvSpPr txBox="1">
            <a:spLocks/>
          </p:cNvSpPr>
          <p:nvPr/>
        </p:nvSpPr>
        <p:spPr>
          <a:xfrm>
            <a:off x="649675"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6" name="Text Placeholder 3">
            <a:extLst>
              <a:ext uri="{FF2B5EF4-FFF2-40B4-BE49-F238E27FC236}">
                <a16:creationId xmlns:a16="http://schemas.microsoft.com/office/drawing/2014/main" id="{F72BA6D3-D079-4EAC-8C0A-3C3988BC824F}"/>
              </a:ext>
            </a:extLst>
          </p:cNvPr>
          <p:cNvSpPr txBox="1">
            <a:spLocks/>
          </p:cNvSpPr>
          <p:nvPr/>
        </p:nvSpPr>
        <p:spPr>
          <a:xfrm>
            <a:off x="647253" y="3411860"/>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7" name="Text Placeholder 3">
            <a:extLst>
              <a:ext uri="{FF2B5EF4-FFF2-40B4-BE49-F238E27FC236}">
                <a16:creationId xmlns:a16="http://schemas.microsoft.com/office/drawing/2014/main" id="{20F8AC57-AA5F-4D43-93C2-F1AB036A5F6C}"/>
              </a:ext>
            </a:extLst>
          </p:cNvPr>
          <p:cNvSpPr txBox="1">
            <a:spLocks/>
          </p:cNvSpPr>
          <p:nvPr/>
        </p:nvSpPr>
        <p:spPr>
          <a:xfrm>
            <a:off x="646406"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8" name="Text Placeholder 3">
            <a:extLst>
              <a:ext uri="{FF2B5EF4-FFF2-40B4-BE49-F238E27FC236}">
                <a16:creationId xmlns:a16="http://schemas.microsoft.com/office/drawing/2014/main" id="{EB7AE693-14A9-438D-A8D3-F8E735584B24}"/>
              </a:ext>
            </a:extLst>
          </p:cNvPr>
          <p:cNvSpPr txBox="1">
            <a:spLocks/>
          </p:cNvSpPr>
          <p:nvPr/>
        </p:nvSpPr>
        <p:spPr>
          <a:xfrm>
            <a:off x="649660" y="4468897"/>
            <a:ext cx="2174493"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9" name="Text Placeholder 3">
            <a:extLst>
              <a:ext uri="{FF2B5EF4-FFF2-40B4-BE49-F238E27FC236}">
                <a16:creationId xmlns:a16="http://schemas.microsoft.com/office/drawing/2014/main" id="{F1F1DE1B-393D-4CBC-BDAC-819F8E3011C2}"/>
              </a:ext>
            </a:extLst>
          </p:cNvPr>
          <p:cNvSpPr txBox="1">
            <a:spLocks/>
          </p:cNvSpPr>
          <p:nvPr/>
        </p:nvSpPr>
        <p:spPr>
          <a:xfrm>
            <a:off x="649676" y="4470397"/>
            <a:ext cx="2168893"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2" name="Text Placeholder 3">
            <a:extLst>
              <a:ext uri="{FF2B5EF4-FFF2-40B4-BE49-F238E27FC236}">
                <a16:creationId xmlns:a16="http://schemas.microsoft.com/office/drawing/2014/main" id="{A6878027-440F-450A-9172-A4B10C0C8839}"/>
              </a:ext>
            </a:extLst>
          </p:cNvPr>
          <p:cNvSpPr txBox="1">
            <a:spLocks/>
          </p:cNvSpPr>
          <p:nvPr/>
        </p:nvSpPr>
        <p:spPr>
          <a:xfrm>
            <a:off x="2820937" y="4468897"/>
            <a:ext cx="2188191"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3" name="Text Placeholder 3">
            <a:extLst>
              <a:ext uri="{FF2B5EF4-FFF2-40B4-BE49-F238E27FC236}">
                <a16:creationId xmlns:a16="http://schemas.microsoft.com/office/drawing/2014/main" id="{1118106C-DD3F-4D76-8C55-E488F52F86F9}"/>
              </a:ext>
            </a:extLst>
          </p:cNvPr>
          <p:cNvSpPr txBox="1">
            <a:spLocks/>
          </p:cNvSpPr>
          <p:nvPr/>
        </p:nvSpPr>
        <p:spPr>
          <a:xfrm>
            <a:off x="2820937" y="4470397"/>
            <a:ext cx="2188205"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8" name="Text Placeholder 3">
            <a:extLst>
              <a:ext uri="{FF2B5EF4-FFF2-40B4-BE49-F238E27FC236}">
                <a16:creationId xmlns:a16="http://schemas.microsoft.com/office/drawing/2014/main" id="{D50DBD1F-B474-4B7E-AC7F-A7E6ACDBDB75}"/>
              </a:ext>
            </a:extLst>
          </p:cNvPr>
          <p:cNvSpPr txBox="1">
            <a:spLocks/>
          </p:cNvSpPr>
          <p:nvPr/>
        </p:nvSpPr>
        <p:spPr>
          <a:xfrm>
            <a:off x="5009186"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9" name="Text Placeholder 3">
            <a:extLst>
              <a:ext uri="{FF2B5EF4-FFF2-40B4-BE49-F238E27FC236}">
                <a16:creationId xmlns:a16="http://schemas.microsoft.com/office/drawing/2014/main" id="{A47538B4-6365-4BE0-90D0-1AB22C95E4E6}"/>
              </a:ext>
            </a:extLst>
          </p:cNvPr>
          <p:cNvSpPr txBox="1">
            <a:spLocks/>
          </p:cNvSpPr>
          <p:nvPr/>
        </p:nvSpPr>
        <p:spPr>
          <a:xfrm>
            <a:off x="5009201"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0" name="Text Placeholder 3">
            <a:extLst>
              <a:ext uri="{FF2B5EF4-FFF2-40B4-BE49-F238E27FC236}">
                <a16:creationId xmlns:a16="http://schemas.microsoft.com/office/drawing/2014/main" id="{6619EF63-D896-4AF1-9069-6BADF3DA5EB8}"/>
              </a:ext>
            </a:extLst>
          </p:cNvPr>
          <p:cNvSpPr txBox="1">
            <a:spLocks/>
          </p:cNvSpPr>
          <p:nvPr/>
        </p:nvSpPr>
        <p:spPr>
          <a:xfrm>
            <a:off x="5009201"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1" name="Text Placeholder 3">
            <a:extLst>
              <a:ext uri="{FF2B5EF4-FFF2-40B4-BE49-F238E27FC236}">
                <a16:creationId xmlns:a16="http://schemas.microsoft.com/office/drawing/2014/main" id="{7F6B3849-810E-4B04-8D6D-F91936E6D530}"/>
              </a:ext>
            </a:extLst>
          </p:cNvPr>
          <p:cNvSpPr txBox="1">
            <a:spLocks/>
          </p:cNvSpPr>
          <p:nvPr/>
        </p:nvSpPr>
        <p:spPr>
          <a:xfrm>
            <a:off x="5009216"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4" name="Text Placeholder 3">
            <a:extLst>
              <a:ext uri="{FF2B5EF4-FFF2-40B4-BE49-F238E27FC236}">
                <a16:creationId xmlns:a16="http://schemas.microsoft.com/office/drawing/2014/main" id="{30DBF87B-620B-423D-B432-D413DF8BF870}"/>
              </a:ext>
            </a:extLst>
          </p:cNvPr>
          <p:cNvSpPr txBox="1">
            <a:spLocks/>
          </p:cNvSpPr>
          <p:nvPr/>
        </p:nvSpPr>
        <p:spPr>
          <a:xfrm>
            <a:off x="5009215"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5" name="Text Placeholder 3">
            <a:extLst>
              <a:ext uri="{FF2B5EF4-FFF2-40B4-BE49-F238E27FC236}">
                <a16:creationId xmlns:a16="http://schemas.microsoft.com/office/drawing/2014/main" id="{408C311D-42F4-4F65-A526-34FA0CD7FEBF}"/>
              </a:ext>
            </a:extLst>
          </p:cNvPr>
          <p:cNvSpPr txBox="1">
            <a:spLocks/>
          </p:cNvSpPr>
          <p:nvPr/>
        </p:nvSpPr>
        <p:spPr>
          <a:xfrm>
            <a:off x="5009230"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6" name="Text Placeholder 3">
            <a:extLst>
              <a:ext uri="{FF2B5EF4-FFF2-40B4-BE49-F238E27FC236}">
                <a16:creationId xmlns:a16="http://schemas.microsoft.com/office/drawing/2014/main" id="{C11618BB-469B-46B3-91CC-AC5008DB589E}"/>
              </a:ext>
            </a:extLst>
          </p:cNvPr>
          <p:cNvSpPr txBox="1">
            <a:spLocks/>
          </p:cNvSpPr>
          <p:nvPr/>
        </p:nvSpPr>
        <p:spPr>
          <a:xfrm>
            <a:off x="7186129"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7" name="Text Placeholder 3">
            <a:extLst>
              <a:ext uri="{FF2B5EF4-FFF2-40B4-BE49-F238E27FC236}">
                <a16:creationId xmlns:a16="http://schemas.microsoft.com/office/drawing/2014/main" id="{E0EEC1C4-0EA0-4C99-B97E-1567109434C0}"/>
              </a:ext>
            </a:extLst>
          </p:cNvPr>
          <p:cNvSpPr txBox="1">
            <a:spLocks/>
          </p:cNvSpPr>
          <p:nvPr/>
        </p:nvSpPr>
        <p:spPr>
          <a:xfrm>
            <a:off x="7186144"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8" name="Text Placeholder 3">
            <a:extLst>
              <a:ext uri="{FF2B5EF4-FFF2-40B4-BE49-F238E27FC236}">
                <a16:creationId xmlns:a16="http://schemas.microsoft.com/office/drawing/2014/main" id="{50644F87-E1B8-4046-B8DC-421B48FEFC8B}"/>
              </a:ext>
            </a:extLst>
          </p:cNvPr>
          <p:cNvSpPr txBox="1">
            <a:spLocks/>
          </p:cNvSpPr>
          <p:nvPr/>
        </p:nvSpPr>
        <p:spPr>
          <a:xfrm>
            <a:off x="7186144"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9" name="Text Placeholder 3">
            <a:extLst>
              <a:ext uri="{FF2B5EF4-FFF2-40B4-BE49-F238E27FC236}">
                <a16:creationId xmlns:a16="http://schemas.microsoft.com/office/drawing/2014/main" id="{0DBE58D3-2A20-40D7-B54E-676009F403DC}"/>
              </a:ext>
            </a:extLst>
          </p:cNvPr>
          <p:cNvSpPr txBox="1">
            <a:spLocks/>
          </p:cNvSpPr>
          <p:nvPr/>
        </p:nvSpPr>
        <p:spPr>
          <a:xfrm>
            <a:off x="7186159"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2" name="Text Placeholder 3">
            <a:extLst>
              <a:ext uri="{FF2B5EF4-FFF2-40B4-BE49-F238E27FC236}">
                <a16:creationId xmlns:a16="http://schemas.microsoft.com/office/drawing/2014/main" id="{538A200D-8970-48C5-B522-D83838A8EF7E}"/>
              </a:ext>
            </a:extLst>
          </p:cNvPr>
          <p:cNvSpPr txBox="1">
            <a:spLocks/>
          </p:cNvSpPr>
          <p:nvPr/>
        </p:nvSpPr>
        <p:spPr>
          <a:xfrm>
            <a:off x="7186158"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3" name="Text Placeholder 3">
            <a:extLst>
              <a:ext uri="{FF2B5EF4-FFF2-40B4-BE49-F238E27FC236}">
                <a16:creationId xmlns:a16="http://schemas.microsoft.com/office/drawing/2014/main" id="{366EFC67-5436-49C7-AE17-937F4FA91519}"/>
              </a:ext>
            </a:extLst>
          </p:cNvPr>
          <p:cNvSpPr txBox="1">
            <a:spLocks/>
          </p:cNvSpPr>
          <p:nvPr/>
        </p:nvSpPr>
        <p:spPr>
          <a:xfrm>
            <a:off x="7186173"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4" name="Text Placeholder 3">
            <a:extLst>
              <a:ext uri="{FF2B5EF4-FFF2-40B4-BE49-F238E27FC236}">
                <a16:creationId xmlns:a16="http://schemas.microsoft.com/office/drawing/2014/main" id="{3397E53C-B729-4E1E-8D89-4B847DEB6CD4}"/>
              </a:ext>
            </a:extLst>
          </p:cNvPr>
          <p:cNvSpPr txBox="1">
            <a:spLocks/>
          </p:cNvSpPr>
          <p:nvPr/>
        </p:nvSpPr>
        <p:spPr>
          <a:xfrm>
            <a:off x="9363014"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5" name="Text Placeholder 3">
            <a:extLst>
              <a:ext uri="{FF2B5EF4-FFF2-40B4-BE49-F238E27FC236}">
                <a16:creationId xmlns:a16="http://schemas.microsoft.com/office/drawing/2014/main" id="{FFC1345A-D727-4B1B-A28C-0E9AC5835B64}"/>
              </a:ext>
            </a:extLst>
          </p:cNvPr>
          <p:cNvSpPr txBox="1">
            <a:spLocks/>
          </p:cNvSpPr>
          <p:nvPr/>
        </p:nvSpPr>
        <p:spPr>
          <a:xfrm>
            <a:off x="9363029"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6" name="Text Placeholder 3">
            <a:extLst>
              <a:ext uri="{FF2B5EF4-FFF2-40B4-BE49-F238E27FC236}">
                <a16:creationId xmlns:a16="http://schemas.microsoft.com/office/drawing/2014/main" id="{741B2286-E8CC-4E62-9BD8-85DF24FDA365}"/>
              </a:ext>
            </a:extLst>
          </p:cNvPr>
          <p:cNvSpPr txBox="1">
            <a:spLocks/>
          </p:cNvSpPr>
          <p:nvPr/>
        </p:nvSpPr>
        <p:spPr>
          <a:xfrm>
            <a:off x="9363029"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7" name="Text Placeholder 3">
            <a:extLst>
              <a:ext uri="{FF2B5EF4-FFF2-40B4-BE49-F238E27FC236}">
                <a16:creationId xmlns:a16="http://schemas.microsoft.com/office/drawing/2014/main" id="{2C48FD43-CF9C-4D9E-A4C7-1B970EB2353D}"/>
              </a:ext>
            </a:extLst>
          </p:cNvPr>
          <p:cNvSpPr txBox="1">
            <a:spLocks/>
          </p:cNvSpPr>
          <p:nvPr/>
        </p:nvSpPr>
        <p:spPr>
          <a:xfrm>
            <a:off x="9363044"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0" name="Text Placeholder 3">
            <a:extLst>
              <a:ext uri="{FF2B5EF4-FFF2-40B4-BE49-F238E27FC236}">
                <a16:creationId xmlns:a16="http://schemas.microsoft.com/office/drawing/2014/main" id="{80AA875B-628E-4B59-B800-B2393B11A3D5}"/>
              </a:ext>
            </a:extLst>
          </p:cNvPr>
          <p:cNvSpPr txBox="1">
            <a:spLocks/>
          </p:cNvSpPr>
          <p:nvPr/>
        </p:nvSpPr>
        <p:spPr>
          <a:xfrm>
            <a:off x="2825000" y="3411877"/>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1" name="Text Placeholder 3">
            <a:extLst>
              <a:ext uri="{FF2B5EF4-FFF2-40B4-BE49-F238E27FC236}">
                <a16:creationId xmlns:a16="http://schemas.microsoft.com/office/drawing/2014/main" id="{AD75273E-65B9-4049-A0A3-8F7AF3B1F4F2}"/>
              </a:ext>
            </a:extLst>
          </p:cNvPr>
          <p:cNvSpPr txBox="1">
            <a:spLocks/>
          </p:cNvSpPr>
          <p:nvPr/>
        </p:nvSpPr>
        <p:spPr>
          <a:xfrm>
            <a:off x="2824153" y="3411877"/>
            <a:ext cx="218330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2" name="Text Placeholder 3">
            <a:extLst>
              <a:ext uri="{FF2B5EF4-FFF2-40B4-BE49-F238E27FC236}">
                <a16:creationId xmlns:a16="http://schemas.microsoft.com/office/drawing/2014/main" id="{9940C9E4-4991-4904-B46B-4EEE01E29D36}"/>
              </a:ext>
            </a:extLst>
          </p:cNvPr>
          <p:cNvSpPr txBox="1">
            <a:spLocks/>
          </p:cNvSpPr>
          <p:nvPr/>
        </p:nvSpPr>
        <p:spPr>
          <a:xfrm>
            <a:off x="5007535"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3" name="Text Placeholder 3">
            <a:extLst>
              <a:ext uri="{FF2B5EF4-FFF2-40B4-BE49-F238E27FC236}">
                <a16:creationId xmlns:a16="http://schemas.microsoft.com/office/drawing/2014/main" id="{0054E250-E913-4E1F-A758-F5616A9EDEB8}"/>
              </a:ext>
            </a:extLst>
          </p:cNvPr>
          <p:cNvSpPr txBox="1">
            <a:spLocks/>
          </p:cNvSpPr>
          <p:nvPr/>
        </p:nvSpPr>
        <p:spPr>
          <a:xfrm>
            <a:off x="5007550"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4" name="Text Placeholder 3">
            <a:extLst>
              <a:ext uri="{FF2B5EF4-FFF2-40B4-BE49-F238E27FC236}">
                <a16:creationId xmlns:a16="http://schemas.microsoft.com/office/drawing/2014/main" id="{A945E62C-D903-4F32-B7FE-FA8A775EA442}"/>
              </a:ext>
            </a:extLst>
          </p:cNvPr>
          <p:cNvSpPr txBox="1">
            <a:spLocks/>
          </p:cNvSpPr>
          <p:nvPr/>
        </p:nvSpPr>
        <p:spPr>
          <a:xfrm>
            <a:off x="7184478"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5" name="Text Placeholder 3">
            <a:extLst>
              <a:ext uri="{FF2B5EF4-FFF2-40B4-BE49-F238E27FC236}">
                <a16:creationId xmlns:a16="http://schemas.microsoft.com/office/drawing/2014/main" id="{660E5FB9-0AEE-44FF-86E4-AF6ADFA0F4D3}"/>
              </a:ext>
            </a:extLst>
          </p:cNvPr>
          <p:cNvSpPr txBox="1">
            <a:spLocks/>
          </p:cNvSpPr>
          <p:nvPr/>
        </p:nvSpPr>
        <p:spPr>
          <a:xfrm>
            <a:off x="7184493"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6" name="Text Placeholder 3">
            <a:extLst>
              <a:ext uri="{FF2B5EF4-FFF2-40B4-BE49-F238E27FC236}">
                <a16:creationId xmlns:a16="http://schemas.microsoft.com/office/drawing/2014/main" id="{F257A4FE-E677-4B79-AEF2-54E717890E1C}"/>
              </a:ext>
            </a:extLst>
          </p:cNvPr>
          <p:cNvSpPr txBox="1">
            <a:spLocks/>
          </p:cNvSpPr>
          <p:nvPr/>
        </p:nvSpPr>
        <p:spPr>
          <a:xfrm>
            <a:off x="9361363"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7" name="Text Placeholder 3">
            <a:extLst>
              <a:ext uri="{FF2B5EF4-FFF2-40B4-BE49-F238E27FC236}">
                <a16:creationId xmlns:a16="http://schemas.microsoft.com/office/drawing/2014/main" id="{5FCB6CD3-A4DF-43A1-A008-776A50E488CA}"/>
              </a:ext>
            </a:extLst>
          </p:cNvPr>
          <p:cNvSpPr txBox="1">
            <a:spLocks/>
          </p:cNvSpPr>
          <p:nvPr/>
        </p:nvSpPr>
        <p:spPr>
          <a:xfrm>
            <a:off x="9361378"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60" name="Rectangle 59">
            <a:extLst>
              <a:ext uri="{FF2B5EF4-FFF2-40B4-BE49-F238E27FC236}">
                <a16:creationId xmlns:a16="http://schemas.microsoft.com/office/drawing/2014/main" id="{4D568DD7-5F71-468F-9409-76A98352CFFD}"/>
              </a:ext>
            </a:extLst>
          </p:cNvPr>
          <p:cNvSpPr/>
          <p:nvPr/>
        </p:nvSpPr>
        <p:spPr>
          <a:xfrm>
            <a:off x="11519815" y="2390329"/>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1" name="Rectangle 60">
            <a:extLst>
              <a:ext uri="{FF2B5EF4-FFF2-40B4-BE49-F238E27FC236}">
                <a16:creationId xmlns:a16="http://schemas.microsoft.com/office/drawing/2014/main" id="{D962B1DB-3DC3-4229-8862-9734BAD75E8E}"/>
              </a:ext>
            </a:extLst>
          </p:cNvPr>
          <p:cNvSpPr/>
          <p:nvPr/>
        </p:nvSpPr>
        <p:spPr>
          <a:xfrm>
            <a:off x="11511531" y="2762903"/>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2" name="Rectangle 61">
            <a:extLst>
              <a:ext uri="{FF2B5EF4-FFF2-40B4-BE49-F238E27FC236}">
                <a16:creationId xmlns:a16="http://schemas.microsoft.com/office/drawing/2014/main" id="{325A9E90-A5F9-46CA-B30E-E3EBA9DC0710}"/>
              </a:ext>
            </a:extLst>
          </p:cNvPr>
          <p:cNvSpPr/>
          <p:nvPr/>
        </p:nvSpPr>
        <p:spPr>
          <a:xfrm>
            <a:off x="11519815" y="3095403"/>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3" name="Rectangle 62">
            <a:extLst>
              <a:ext uri="{FF2B5EF4-FFF2-40B4-BE49-F238E27FC236}">
                <a16:creationId xmlns:a16="http://schemas.microsoft.com/office/drawing/2014/main" id="{27F74821-EF30-45E0-B4C3-52E15677F25C}"/>
              </a:ext>
            </a:extLst>
          </p:cNvPr>
          <p:cNvSpPr/>
          <p:nvPr/>
        </p:nvSpPr>
        <p:spPr>
          <a:xfrm>
            <a:off x="11519815" y="3442637"/>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4" name="Rectangle 63">
            <a:extLst>
              <a:ext uri="{FF2B5EF4-FFF2-40B4-BE49-F238E27FC236}">
                <a16:creationId xmlns:a16="http://schemas.microsoft.com/office/drawing/2014/main" id="{5A409F8B-D4B4-42D8-BD56-6FCEA0A12866}"/>
              </a:ext>
            </a:extLst>
          </p:cNvPr>
          <p:cNvSpPr/>
          <p:nvPr/>
        </p:nvSpPr>
        <p:spPr>
          <a:xfrm>
            <a:off x="11511531" y="3815211"/>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5" name="Rectangle 64">
            <a:extLst>
              <a:ext uri="{FF2B5EF4-FFF2-40B4-BE49-F238E27FC236}">
                <a16:creationId xmlns:a16="http://schemas.microsoft.com/office/drawing/2014/main" id="{782DBFEC-3FD1-4181-AC98-9A9A8CC76B34}"/>
              </a:ext>
            </a:extLst>
          </p:cNvPr>
          <p:cNvSpPr/>
          <p:nvPr/>
        </p:nvSpPr>
        <p:spPr>
          <a:xfrm>
            <a:off x="11519815" y="4147711"/>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6" name="Rectangle 65">
            <a:extLst>
              <a:ext uri="{FF2B5EF4-FFF2-40B4-BE49-F238E27FC236}">
                <a16:creationId xmlns:a16="http://schemas.microsoft.com/office/drawing/2014/main" id="{C51A50CA-E2C0-4A43-9854-5D2E1A919EAD}"/>
              </a:ext>
            </a:extLst>
          </p:cNvPr>
          <p:cNvSpPr/>
          <p:nvPr/>
        </p:nvSpPr>
        <p:spPr>
          <a:xfrm>
            <a:off x="11518487" y="4463041"/>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7" name="Rectangle 66">
            <a:extLst>
              <a:ext uri="{FF2B5EF4-FFF2-40B4-BE49-F238E27FC236}">
                <a16:creationId xmlns:a16="http://schemas.microsoft.com/office/drawing/2014/main" id="{EB073615-2802-4CD5-B3B1-BA9F3648979A}"/>
              </a:ext>
            </a:extLst>
          </p:cNvPr>
          <p:cNvSpPr/>
          <p:nvPr/>
        </p:nvSpPr>
        <p:spPr>
          <a:xfrm>
            <a:off x="11510203" y="4835615"/>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9" name="Rectangle 68">
            <a:extLst>
              <a:ext uri="{FF2B5EF4-FFF2-40B4-BE49-F238E27FC236}">
                <a16:creationId xmlns:a16="http://schemas.microsoft.com/office/drawing/2014/main" id="{D325CDC5-5E42-4B0B-976C-6187D71E1FB0}"/>
              </a:ext>
            </a:extLst>
          </p:cNvPr>
          <p:cNvSpPr/>
          <p:nvPr/>
        </p:nvSpPr>
        <p:spPr>
          <a:xfrm>
            <a:off x="11518487" y="5168115"/>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Tree>
    <p:extLst>
      <p:ext uri="{BB962C8B-B14F-4D97-AF65-F5344CB8AC3E}">
        <p14:creationId xmlns:p14="http://schemas.microsoft.com/office/powerpoint/2010/main" val="1113839227"/>
      </p:ext>
    </p:extLst>
  </p:cSld>
  <p:clrMapOvr>
    <a:masterClrMapping/>
  </p:clrMapOvr>
  <p:transition spd="slow">
    <p:push dir="u"/>
  </p:transition>
</p:sld>
</file>

<file path=ppt/theme/theme1.xml><?xml version="1.0" encoding="utf-8"?>
<a:theme xmlns:a="http://schemas.openxmlformats.org/drawingml/2006/main" name="Office Theme">
  <a:themeElements>
    <a:clrScheme name="HaagaHelia">
      <a:dk1>
        <a:srgbClr val="000000"/>
      </a:dk1>
      <a:lt1>
        <a:srgbClr val="FFFFFF"/>
      </a:lt1>
      <a:dk2>
        <a:srgbClr val="0079C1"/>
      </a:dk2>
      <a:lt2>
        <a:srgbClr val="FFFFFF"/>
      </a:lt2>
      <a:accent1>
        <a:srgbClr val="00A9CC"/>
      </a:accent1>
      <a:accent2>
        <a:srgbClr val="1FAF99"/>
      </a:accent2>
      <a:accent3>
        <a:srgbClr val="8AADDB"/>
      </a:accent3>
      <a:accent4>
        <a:srgbClr val="9AC879"/>
      </a:accent4>
      <a:accent5>
        <a:srgbClr val="EA5892"/>
      </a:accent5>
      <a:accent6>
        <a:srgbClr val="FED702"/>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aaga-Helian Powerpoint-esityspohja 2019.pptx [Read-Only]" id="{C5507E11-A095-4CD3-A621-856F9D27A94F}" vid="{C66359F7-AF97-4B2D-96EF-5F5A29019C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4C55B41993A414DABB8DD07ACBA0814" ma:contentTypeVersion="1" ma:contentTypeDescription="Create a new document." ma:contentTypeScope="" ma:versionID="3ea0c22b5866975a7b271665de4056c5">
  <xsd:schema xmlns:xsd="http://www.w3.org/2001/XMLSchema" xmlns:xs="http://www.w3.org/2001/XMLSchema" xmlns:p="http://schemas.microsoft.com/office/2006/metadata/properties" xmlns:ns1="http://schemas.microsoft.com/sharepoint/v3" targetNamespace="http://schemas.microsoft.com/office/2006/metadata/properties" ma:root="true" ma:fieldsID="ef2aa9ed40e72a78c3822fc753b43e87"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2517F8F-6655-4B18-A7FE-A22E792F9C54}">
  <ds:schemaRefs>
    <ds:schemaRef ds:uri="http://www.w3.org/XML/1998/namespace"/>
    <ds:schemaRef ds:uri="http://schemas.microsoft.com/office/2006/documentManagement/types"/>
    <ds:schemaRef ds:uri="http://schemas.microsoft.com/office/2006/metadata/properties"/>
    <ds:schemaRef ds:uri="http://schemas.microsoft.com/sharepoint/v3"/>
    <ds:schemaRef ds:uri="http://purl.org/dc/terms/"/>
    <ds:schemaRef ds:uri="http://purl.org/dc/elements/1.1/"/>
    <ds:schemaRef ds:uri="http://purl.org/dc/dcmityp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86132B7D-BA1F-44EE-B101-B22C087F72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E796119-C1AC-4C3E-8B10-0A4C8141704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blank</Template>
  <TotalTime>205</TotalTime>
  <Words>280</Words>
  <Application>Microsoft Office PowerPoint</Application>
  <PresentationFormat>Widescreen</PresentationFormat>
  <Paragraphs>90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Tahoma</vt:lpstr>
      <vt:lpstr>Wingdings</vt:lpstr>
      <vt:lpstr>Arial</vt:lpstr>
      <vt:lpstr>Calibri</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Välimäki Juhani</dc:creator>
  <cp:keywords/>
  <dc:description/>
  <cp:lastModifiedBy>Välimäki Juhani</cp:lastModifiedBy>
  <cp:revision>54</cp:revision>
  <cp:lastPrinted>2019-08-14T08:58:58Z</cp:lastPrinted>
  <dcterms:created xsi:type="dcterms:W3CDTF">2020-01-21T05:39:10Z</dcterms:created>
  <dcterms:modified xsi:type="dcterms:W3CDTF">2020-09-17T06:39:51Z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0x01010024C55B41993A414DABB8DD07ACBA0814</vt:lpwstr>
  </property>
</Properties>
</file>

<file path=docProps/thumbnail.jpeg>
</file>